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class="cite"&gt;
  引用元: &lt;a href="https://transformer-circuits.pub/2025/attribution-graphs/methods.html"&gt;https://transformer-circuits.pub/2025/attribution-graphs/methods.html&lt;/a&gt;
&lt;/div&gt;
page: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LLM内部で、あるニューロンが発火した時、その発火がどのような意味を持って、最終的な出力にどんな影響を与えているかを可視化している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この課題を踏まえて、本研究では対比因子ラベル生成という問題に取り組みます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ーディオ 3">
            <a:extLst>
              <a:ext uri="{FF2B5EF4-FFF2-40B4-BE49-F238E27FC236}">
                <a16:creationId xmlns:a16="http://schemas.microsoft.com/office/drawing/2014/main" id="{169C852E-4481-C396-B529-269376472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8"/>
    </mc:Choice>
    <mc:Fallback>
      <p:transition spd="slow" advTm="1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84989100-87A1-366E-A33F-801A385D0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60"/>
    </mc:Choice>
    <mc:Fallback>
      <p:transition spd="slow" advTm="9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9E9C6BC5-D0A7-B928-BBC4-3B4BE5DB2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08"/>
    </mc:Choice>
    <mc:Fallback>
      <p:transition spd="slow" advTm="53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D19D4198-1AB1-C640-E1AF-D5E023490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85"/>
    </mc:Choice>
    <mc:Fallback>
      <p:transition spd="slow" advTm="5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A46AD80A-5C46-BD2A-8094-CB9D198A5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6"/>
    </mc:Choice>
    <mc:Fallback>
      <p:transition spd="slow" advTm="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D424C9C8-DB39-062C-8F19-4EFCF9E4A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8"/>
    </mc:Choice>
    <mc:Fallback>
      <p:transition spd="slow" advTm="37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2B70250-5440-4E28-05D2-E53E9764C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84"/>
    </mc:Choice>
    <mc:Fallback>
      <p:transition spd="slow" advTm="40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2BFDD234-3276-10B7-3F13-59A5E1950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8"/>
    </mc:Choice>
    <mc:Fallback>
      <p:transition spd="slow" advTm="7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C536EB2-B036-6CD3-B35D-3E240DBA5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05"/>
    </mc:Choice>
    <mc:Fallback>
      <p:transition spd="slow" advTm="3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7664EEB-A1C1-7044-519A-BF0590690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42"/>
    </mc:Choice>
    <mc:Fallback>
      <p:transition spd="slow" advTm="47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0D6584A3-BB6E-71AE-5347-AD1A85DC4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60"/>
    </mc:Choice>
    <mc:Fallback>
      <p:transition spd="slow" advTm="2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44869EF9-929C-7D2C-AE5B-922F9CB40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"/>
    </mc:Choice>
    <mc:Fallback>
      <p:transition spd="slow" advTm="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FFE94ECF-A08E-5400-2E07-B51DEF234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"/>
    </mc:Choice>
    <mc:Fallback>
      <p:transition spd="slow" advTm="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F7E0A6D6-3346-FEFE-E243-B355917C5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05"/>
    </mc:Choice>
    <mc:Fallback>
      <p:transition spd="slow" advTm="33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88019D39-58EC-16BA-EFBE-EEB49887A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45"/>
    </mc:Choice>
    <mc:Fallback>
      <p:transition spd="slow" advTm="6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29C93252-9587-E7A7-5B80-739796D3A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8"/>
    </mc:Choice>
    <mc:Fallback>
      <p:transition spd="slow" advTm="2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58595E76-C0CD-1D2C-45F9-FDE9568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54"/>
    </mc:Choice>
    <mc:Fallback>
      <p:transition spd="slow" advTm="32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0FACED5-883D-24B8-0845-FC692EF5B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9"/>
    </mc:Choice>
    <mc:Fallback>
      <p:transition spd="slow" advTm="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C50506A5-273A-1CB0-097E-6D3897901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0"/>
    </mc:Choice>
    <mc:Fallback>
      <p:transition spd="slow" advTm="3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65257C61-A6F0-BBDB-5A34-5D7186CE5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8"/>
    </mc:Choice>
    <mc:Fallback>
      <p:transition spd="slow" advTm="3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B589577-E514-2374-C4E6-62FDD918C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"/>
    </mc:Choice>
    <mc:Fallback>
      <p:transition spd="slow" advTm="3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7417B63B-859A-4C72-F20B-F1A81B819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62"/>
    </mc:Choice>
    <mc:Fallback>
      <p:transition spd="slow" advTm="101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3A76D5EC-68A9-821C-7AB5-7EF346D22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10"/>
    </mc:Choice>
    <mc:Fallback>
      <p:transition spd="slow" advTm="11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91DBBA9D-80C5-14AB-CFB7-338A83FC2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73"/>
    </mc:Choice>
    <mc:Fallback>
      <p:transition spd="slow" advTm="27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25438AAD-2131-282C-9C08-FB6511A12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00"/>
    </mc:Choice>
    <mc:Fallback>
      <p:transition spd="slow" advTm="5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FD5CE7E0-7169-E7F0-8672-725A8D991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6"/>
    </mc:Choice>
    <mc:Fallback>
      <p:transition spd="slow" advTm="2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オーディオ 2">
            <a:extLst>
              <a:ext uri="{FF2B5EF4-FFF2-40B4-BE49-F238E27FC236}">
                <a16:creationId xmlns:a16="http://schemas.microsoft.com/office/drawing/2014/main" id="{83F9FDA5-A582-4F32-11E7-BC6CCDDA2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4"/>
    </mc:Choice>
    <mc:Fallback>
      <p:transition spd="slow" advTm="3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105</Words>
  <Application>Microsoft Macintosh PowerPoint</Application>
  <PresentationFormat>ワイド画面</PresentationFormat>
  <Paragraphs>34</Paragraphs>
  <Slides>27</Slides>
  <Notes>27</Notes>
  <HiddenSlides>0</HiddenSlides>
  <MMClips>27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29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清野　駿</cp:lastModifiedBy>
  <cp:revision>2</cp:revision>
  <dcterms:created xsi:type="dcterms:W3CDTF">2025-07-14T07:06:06Z</dcterms:created>
  <dcterms:modified xsi:type="dcterms:W3CDTF">2025-07-14T07:23:12Z</dcterms:modified>
</cp:coreProperties>
</file>